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828ADE-37F4-394B-8F38-F125E42A285E}">
          <p14:sldIdLst>
            <p14:sldId id="256"/>
            <p14:sldId id="258"/>
            <p14:sldId id="259"/>
            <p14:sldId id="257"/>
            <p14:sldId id="260"/>
            <p14:sldId id="262"/>
            <p14:sldId id="261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EAE8F-8A00-ED39-545A-FCC68338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7" y="163286"/>
            <a:ext cx="11715750" cy="11838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Harnessing Human Potential: </a:t>
            </a:r>
            <a:br>
              <a:rPr lang="en-US" sz="3600" b="1" dirty="0"/>
            </a:br>
            <a:r>
              <a:rPr lang="en-US" sz="3600" b="1" dirty="0"/>
              <a:t>The Equal Importance of Soft and Hard Skills </a:t>
            </a:r>
            <a:br>
              <a:rPr lang="en-US" sz="3600" b="1" dirty="0"/>
            </a:b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97FAB-3C62-B671-B240-E4075476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243012"/>
            <a:ext cx="7772400" cy="437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CCC28-6265-9FB0-30DF-8BAB57749105}"/>
              </a:ext>
            </a:extLst>
          </p:cNvPr>
          <p:cNvSpPr txBox="1"/>
          <p:nvPr/>
        </p:nvSpPr>
        <p:spPr>
          <a:xfrm>
            <a:off x="193901" y="5771383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by:</a:t>
            </a:r>
            <a:br>
              <a:rPr lang="en-US" dirty="0"/>
            </a:br>
            <a:r>
              <a:rPr lang="en-US" dirty="0"/>
              <a:t>Ivan </a:t>
            </a:r>
            <a:r>
              <a:rPr lang="en-US" dirty="0" err="1"/>
              <a:t>Lunevskiu</a:t>
            </a:r>
            <a:br>
              <a:rPr lang="en-US" dirty="0"/>
            </a:br>
            <a:r>
              <a:rPr lang="en-US" dirty="0" err="1"/>
              <a:t>Rodion</a:t>
            </a:r>
            <a:r>
              <a:rPr lang="en-US" dirty="0"/>
              <a:t> </a:t>
            </a:r>
            <a:r>
              <a:rPr lang="en-US" dirty="0" err="1"/>
              <a:t>Matvieiev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F2C6F-F50F-7CF1-FDAD-4FD3349F4E29}"/>
              </a:ext>
            </a:extLst>
          </p:cNvPr>
          <p:cNvSpPr txBox="1"/>
          <p:nvPr/>
        </p:nvSpPr>
        <p:spPr>
          <a:xfrm>
            <a:off x="8241164" y="1215242"/>
            <a:ext cx="3756935" cy="53553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 Introduction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1.0 – Opening Hook + Personal Introduction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1.1 – Amazing Fact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1.2 – Why Topic Matters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 Breakdown of Key Concepts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2.1 – What are Soft Skills?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2.2 – What are Hard Skills?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2.3 – Differences Between Soft &amp; Hard Skills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 Main Body – Soft Skills in Today’s World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3.1 – Why Soft Skills Are Rising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3.2 – Evidence from 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3.3 – How Companies Use Soft Skills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 Takeaway – Most Important Idea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4.1 – Key Takeaway</a:t>
            </a:r>
          </a:p>
        </p:txBody>
      </p:sp>
    </p:spTree>
    <p:extLst>
      <p:ext uri="{BB962C8B-B14F-4D97-AF65-F5344CB8AC3E}">
        <p14:creationId xmlns:p14="http://schemas.microsoft.com/office/powerpoint/2010/main" val="131250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765D-6C14-1FC5-0D1A-0538F310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92" y="95251"/>
            <a:ext cx="3740830" cy="753836"/>
          </a:xfrm>
        </p:spPr>
        <p:txBody>
          <a:bodyPr>
            <a:normAutofit fontScale="90000"/>
          </a:bodyPr>
          <a:lstStyle/>
          <a:p>
            <a:r>
              <a:rPr lang="en-US" dirty="0"/>
              <a:t>An Amazing fact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C3053-29B5-E78F-D354-E95ED6C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306392"/>
            <a:ext cx="7559221" cy="6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2A4-658B-B7F8-127C-C139EEF8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0" y="228599"/>
            <a:ext cx="10958059" cy="11919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 skills allow us to harness the power of collaboration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08B02-A9C1-7065-2DFE-AEBCE5A9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36" y="1226683"/>
            <a:ext cx="9388928" cy="52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C277-74B4-E6FA-3DCB-DA45B029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323" y="120197"/>
            <a:ext cx="5953351" cy="835479"/>
          </a:xfrm>
        </p:spPr>
        <p:txBody>
          <a:bodyPr/>
          <a:lstStyle/>
          <a:p>
            <a:r>
              <a:rPr lang="en-US" dirty="0"/>
              <a:t>What are the soft skills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6761A-CE13-F740-0541-6D4B4947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34" y="857705"/>
            <a:ext cx="7458528" cy="57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0D31-8184-EA2B-3185-E0601C6C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628" y="70759"/>
            <a:ext cx="6320744" cy="615042"/>
          </a:xfrm>
        </p:spPr>
        <p:txBody>
          <a:bodyPr/>
          <a:lstStyle/>
          <a:p>
            <a:r>
              <a:rPr lang="en-US" dirty="0"/>
              <a:t>What are the hard skills?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43075-CDE7-1AB8-6876-ACD78D30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827312"/>
            <a:ext cx="9759949" cy="58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25ACAF-F0FA-801B-0A0D-77A460FA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" y="201610"/>
            <a:ext cx="11764735" cy="65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152C-1F09-C8D8-359A-597338D9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225879"/>
            <a:ext cx="6395356" cy="1341664"/>
          </a:xfrm>
        </p:spPr>
        <p:txBody>
          <a:bodyPr/>
          <a:lstStyle/>
          <a:p>
            <a:r>
              <a:rPr lang="en-US" dirty="0"/>
              <a:t>Why soft skills are rising in importance?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72CE5-17B3-5A03-7495-4367D7D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8" y="431800"/>
            <a:ext cx="4762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757D-1987-0224-55BC-B7BA4D68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05" y="81643"/>
            <a:ext cx="11202987" cy="1529443"/>
          </a:xfrm>
        </p:spPr>
        <p:txBody>
          <a:bodyPr/>
          <a:lstStyle/>
          <a:p>
            <a:pPr algn="ctr"/>
            <a:r>
              <a:rPr lang="en-US" b="1" dirty="0"/>
              <a:t>Thank you! Step up your game, harness your potential, and never let your soft skills flop!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B3079-6270-D298-68E7-75BEBE94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87" y="1763486"/>
            <a:ext cx="6060621" cy="45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3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61</TotalTime>
  <Words>164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Harnessing Human Potential:  The Equal Importance of Soft and Hard Skills  </vt:lpstr>
      <vt:lpstr>An Amazing fact </vt:lpstr>
      <vt:lpstr>Soft skills allow us to harness the power of collaboration  </vt:lpstr>
      <vt:lpstr>What are the soft skills ?</vt:lpstr>
      <vt:lpstr>What are the hard skills?</vt:lpstr>
      <vt:lpstr>PowerPoint Presentation</vt:lpstr>
      <vt:lpstr>Why soft skills are rising in importance?</vt:lpstr>
      <vt:lpstr>Thank you! Step up your game, harness your potential, and never let your soft skills flop!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Human Potential:  The Equal Importance of Soft and Hard Skills  </dc:title>
  <dc:creator>Rodion Matvieiev</dc:creator>
  <cp:lastModifiedBy>Rodion Matvieiev</cp:lastModifiedBy>
  <cp:revision>1</cp:revision>
  <dcterms:created xsi:type="dcterms:W3CDTF">2025-11-24T22:55:08Z</dcterms:created>
  <dcterms:modified xsi:type="dcterms:W3CDTF">2025-11-24T23:57:04Z</dcterms:modified>
</cp:coreProperties>
</file>